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2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cap="none" spc="50" baseline="0" noProof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noProof="0" dirty="0"/>
              <a:t>Título do Meu Gráfico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cap="none" spc="50" baseline="0" noProof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C-4312-AF99-DB721A41E6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EC-4312-AF99-DB721A41E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7604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197" b="0" i="0" u="none" strike="noStrike" kern="1200" baseline="0" noProof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pt-BR" noProof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</dgm:pt>
    <dgm:pt modelId="{5D3F0ED0-2EB6-453D-BE4B-4BBCD8987238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Análise</a:t>
          </a:r>
        </a:p>
      </dgm:t>
    </dgm:pt>
    <dgm:pt modelId="{D6F3F8CC-AE84-4149-B520-1874B1B79F46}" type="par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2E2BF50E-B394-4636-BF63-257039995E33}" type="sib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00C4C7D7-43FB-4C62-B653-0BAA02E17855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Projeto</a:t>
          </a:r>
        </a:p>
      </dgm:t>
    </dgm:pt>
    <dgm:pt modelId="{D3913AE7-4A70-4B94-8990-85FA8AA36E6B}" type="par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26407BAA-24CA-40B6-A34E-07DAAD20ECB5}" type="sib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BE3AF4B6-F5EC-44DF-9BDC-CB79D95FB3F4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Implementação</a:t>
          </a:r>
        </a:p>
      </dgm:t>
    </dgm:pt>
    <dgm:pt modelId="{5DC69E6B-E902-4549-ACA2-C87487FCD048}" type="par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3B148F1D-FDFC-4CDA-B894-16E41EDC0348}" type="sib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1A9886A8-E9CE-4B39-BCC0-EB70D289E2D9}" type="pres">
      <dgm:prSet presAssocID="{5D3F0ED0-2EB6-453D-BE4B-4BBCD8987238}" presName="compNode" presStyleCnt="0"/>
      <dgm:spPr/>
    </dgm:pt>
    <dgm:pt modelId="{B5457E74-8057-48DE-912E-464E4AAA827D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F5BA0046-C9E0-4EA9-A727-3EEECA3262FE}" type="pres">
      <dgm:prSet presAssocID="{5D3F0ED0-2EB6-453D-BE4B-4BBCD8987238}" presName="iconSpace" presStyleCnt="0"/>
      <dgm:spPr/>
    </dgm:pt>
    <dgm:pt modelId="{60C74A3A-AE69-40BC-BA07-811BAF4B0959}" type="pres">
      <dgm:prSet presAssocID="{5D3F0ED0-2EB6-453D-BE4B-4BBCD8987238}" presName="parTx" presStyleLbl="revTx" presStyleIdx="0" presStyleCnt="6">
        <dgm:presLayoutVars>
          <dgm:chMax val="0"/>
          <dgm:chPref val="0"/>
        </dgm:presLayoutVars>
      </dgm:prSet>
      <dgm:spPr/>
    </dgm:pt>
    <dgm:pt modelId="{B16BEA77-D295-4321-A3C4-8CCBCFD6FF30}" type="pres">
      <dgm:prSet presAssocID="{5D3F0ED0-2EB6-453D-BE4B-4BBCD8987238}" presName="txSpace" presStyleCnt="0"/>
      <dgm:spPr/>
    </dgm:pt>
    <dgm:pt modelId="{A4433C94-6E4E-405C-AE9F-26764847360D}" type="pres">
      <dgm:prSet presAssocID="{5D3F0ED0-2EB6-453D-BE4B-4BBCD8987238}" presName="desTx" presStyleLbl="revTx" presStyleIdx="1" presStyleCnt="6">
        <dgm:presLayoutVars/>
      </dgm:prSet>
      <dgm:spPr/>
    </dgm:pt>
    <dgm:pt modelId="{14AD2CE7-CAEC-4600-A27C-91578B9D7744}" type="pres">
      <dgm:prSet presAssocID="{2E2BF50E-B394-4636-BF63-257039995E33}" presName="sibTrans" presStyleCnt="0"/>
      <dgm:spPr/>
    </dgm:pt>
    <dgm:pt modelId="{3F609460-4992-4CBB-B1C7-E5A6E57A6421}" type="pres">
      <dgm:prSet presAssocID="{00C4C7D7-43FB-4C62-B653-0BAA02E17855}" presName="compNode" presStyleCnt="0"/>
      <dgm:spPr/>
    </dgm:pt>
    <dgm:pt modelId="{397C89C4-F6D6-47B8-A77B-785B366EEC7E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EE1BE44-7AB3-4B14-B478-7315198A20B6}" type="pres">
      <dgm:prSet presAssocID="{00C4C7D7-43FB-4C62-B653-0BAA02E17855}" presName="iconSpace" presStyleCnt="0"/>
      <dgm:spPr/>
    </dgm:pt>
    <dgm:pt modelId="{1A23E20E-5A34-4BFA-8F11-557C972039FC}" type="pres">
      <dgm:prSet presAssocID="{00C4C7D7-43FB-4C62-B653-0BAA02E17855}" presName="parTx" presStyleLbl="revTx" presStyleIdx="2" presStyleCnt="6">
        <dgm:presLayoutVars>
          <dgm:chMax val="0"/>
          <dgm:chPref val="0"/>
        </dgm:presLayoutVars>
      </dgm:prSet>
      <dgm:spPr/>
    </dgm:pt>
    <dgm:pt modelId="{A6A45D72-A9EE-4BB9-A0B3-57E84FD2ABA8}" type="pres">
      <dgm:prSet presAssocID="{00C4C7D7-43FB-4C62-B653-0BAA02E17855}" presName="txSpace" presStyleCnt="0"/>
      <dgm:spPr/>
    </dgm:pt>
    <dgm:pt modelId="{AFE843AB-8A0E-49AD-B766-A4FB1BDCD12B}" type="pres">
      <dgm:prSet presAssocID="{00C4C7D7-43FB-4C62-B653-0BAA02E17855}" presName="desTx" presStyleLbl="revTx" presStyleIdx="3" presStyleCnt="6">
        <dgm:presLayoutVars/>
      </dgm:prSet>
      <dgm:spPr/>
    </dgm:pt>
    <dgm:pt modelId="{46092687-FE99-4BF6-9093-A45C040C3771}" type="pres">
      <dgm:prSet presAssocID="{26407BAA-24CA-40B6-A34E-07DAAD20ECB5}" presName="sibTrans" presStyleCnt="0"/>
      <dgm:spPr/>
    </dgm:pt>
    <dgm:pt modelId="{47454782-8EC5-4796-84D1-C306379E4F5F}" type="pres">
      <dgm:prSet presAssocID="{BE3AF4B6-F5EC-44DF-9BDC-CB79D95FB3F4}" presName="compNode" presStyleCnt="0"/>
      <dgm:spPr/>
    </dgm:pt>
    <dgm:pt modelId="{931DD085-43D8-4282-AAE3-2630C80E65B4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11D894-211D-4A81-82BB-48A3DE65E4B4}" type="pres">
      <dgm:prSet presAssocID="{BE3AF4B6-F5EC-44DF-9BDC-CB79D95FB3F4}" presName="iconSpace" presStyleCnt="0"/>
      <dgm:spPr/>
    </dgm:pt>
    <dgm:pt modelId="{D49FDA3F-E96A-48EC-8DA1-56251192BFED}" type="pres">
      <dgm:prSet presAssocID="{BE3AF4B6-F5EC-44DF-9BDC-CB79D95FB3F4}" presName="parTx" presStyleLbl="revTx" presStyleIdx="4" presStyleCnt="6">
        <dgm:presLayoutVars>
          <dgm:chMax val="0"/>
          <dgm:chPref val="0"/>
        </dgm:presLayoutVars>
      </dgm:prSet>
      <dgm:spPr/>
    </dgm:pt>
    <dgm:pt modelId="{346ADC37-0161-417C-809F-2EC740475CFA}" type="pres">
      <dgm:prSet presAssocID="{BE3AF4B6-F5EC-44DF-9BDC-CB79D95FB3F4}" presName="txSpace" presStyleCnt="0"/>
      <dgm:spPr/>
    </dgm:pt>
    <dgm:pt modelId="{AD62B4A4-872C-4759-A4CF-C368039ADF17}" type="pres">
      <dgm:prSet presAssocID="{BE3AF4B6-F5EC-44DF-9BDC-CB79D95FB3F4}" presName="desTx" presStyleLbl="revTx" presStyleIdx="5" presStyleCnt="6">
        <dgm:presLayoutVars/>
      </dgm:prSet>
      <dgm:spPr/>
    </dgm:pt>
  </dgm:ptLst>
  <dgm:cxnLst>
    <dgm:cxn modelId="{3B751329-5D6B-4D53-A2B1-EEE305A5F49D}" type="presOf" srcId="{5D3F0ED0-2EB6-453D-BE4B-4BBCD8987238}" destId="{60C74A3A-AE69-40BC-BA07-811BAF4B0959}" srcOrd="0" destOrd="0" presId="urn:microsoft.com/office/officeart/2018/5/layout/CenteredIconLabelDescriptionList"/>
    <dgm:cxn modelId="{1CE0AB3E-B3AE-4D27-8E26-1A6F5EF41988}" type="presOf" srcId="{00C4C7D7-43FB-4C62-B653-0BAA02E17855}" destId="{1A23E20E-5A34-4BFA-8F11-557C972039FC}" srcOrd="0" destOrd="0" presId="urn:microsoft.com/office/officeart/2018/5/layout/CenteredIconLabelDescription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340B9FEC-21F3-4D59-8938-6F9406A0B3EE}" type="presOf" srcId="{BE3AF4B6-F5EC-44DF-9BDC-CB79D95FB3F4}" destId="{D49FDA3F-E96A-48EC-8DA1-56251192BFED}" srcOrd="0" destOrd="0" presId="urn:microsoft.com/office/officeart/2018/5/layout/CenteredIconLabelDescriptionList"/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  <dgm:cxn modelId="{BA8E0AE4-9FF1-4BC1-9159-CD3879F07984}" type="presParOf" srcId="{6AF39FF8-47D9-49AA-966D-A83086DA5755}" destId="{1A9886A8-E9CE-4B39-BCC0-EB70D289E2D9}" srcOrd="0" destOrd="0" presId="urn:microsoft.com/office/officeart/2018/5/layout/CenteredIconLabelDescriptionList"/>
    <dgm:cxn modelId="{34512F5F-229F-4C0C-AD09-7EE26CF40FF5}" type="presParOf" srcId="{1A9886A8-E9CE-4B39-BCC0-EB70D289E2D9}" destId="{B5457E74-8057-48DE-912E-464E4AAA827D}" srcOrd="0" destOrd="0" presId="urn:microsoft.com/office/officeart/2018/5/layout/CenteredIconLabelDescriptionList"/>
    <dgm:cxn modelId="{52273ECB-9D24-4425-9A17-088934FAB97E}" type="presParOf" srcId="{1A9886A8-E9CE-4B39-BCC0-EB70D289E2D9}" destId="{F5BA0046-C9E0-4EA9-A727-3EEECA3262FE}" srcOrd="1" destOrd="0" presId="urn:microsoft.com/office/officeart/2018/5/layout/CenteredIconLabelDescriptionList"/>
    <dgm:cxn modelId="{6BBEF8FE-AF79-4643-BDEA-3DB3D1AB96DA}" type="presParOf" srcId="{1A9886A8-E9CE-4B39-BCC0-EB70D289E2D9}" destId="{60C74A3A-AE69-40BC-BA07-811BAF4B0959}" srcOrd="2" destOrd="0" presId="urn:microsoft.com/office/officeart/2018/5/layout/CenteredIconLabelDescriptionList"/>
    <dgm:cxn modelId="{9501C685-0384-4812-91D4-045B2B2FCEB0}" type="presParOf" srcId="{1A9886A8-E9CE-4B39-BCC0-EB70D289E2D9}" destId="{B16BEA77-D295-4321-A3C4-8CCBCFD6FF30}" srcOrd="3" destOrd="0" presId="urn:microsoft.com/office/officeart/2018/5/layout/CenteredIconLabelDescriptionList"/>
    <dgm:cxn modelId="{9669C4D3-0F90-4133-8BBB-47CCF9AD0C0D}" type="presParOf" srcId="{1A9886A8-E9CE-4B39-BCC0-EB70D289E2D9}" destId="{A4433C94-6E4E-405C-AE9F-26764847360D}" srcOrd="4" destOrd="0" presId="urn:microsoft.com/office/officeart/2018/5/layout/CenteredIconLabelDescriptionList"/>
    <dgm:cxn modelId="{FC31964D-58F1-4E96-BC1A-8D79A264BC6E}" type="presParOf" srcId="{6AF39FF8-47D9-49AA-966D-A83086DA5755}" destId="{14AD2CE7-CAEC-4600-A27C-91578B9D7744}" srcOrd="1" destOrd="0" presId="urn:microsoft.com/office/officeart/2018/5/layout/CenteredIconLabelDescriptionList"/>
    <dgm:cxn modelId="{2CF87F4F-AC5E-4F1D-B7F1-71F3F6BC33AA}" type="presParOf" srcId="{6AF39FF8-47D9-49AA-966D-A83086DA5755}" destId="{3F609460-4992-4CBB-B1C7-E5A6E57A6421}" srcOrd="2" destOrd="0" presId="urn:microsoft.com/office/officeart/2018/5/layout/CenteredIconLabelDescriptionList"/>
    <dgm:cxn modelId="{15FA4408-78FC-4036-8214-2AE532C4668B}" type="presParOf" srcId="{3F609460-4992-4CBB-B1C7-E5A6E57A6421}" destId="{397C89C4-F6D6-47B8-A77B-785B366EEC7E}" srcOrd="0" destOrd="0" presId="urn:microsoft.com/office/officeart/2018/5/layout/CenteredIconLabelDescriptionList"/>
    <dgm:cxn modelId="{E65D71C0-66F5-4FE4-9E18-A9A828F7049B}" type="presParOf" srcId="{3F609460-4992-4CBB-B1C7-E5A6E57A6421}" destId="{0EE1BE44-7AB3-4B14-B478-7315198A20B6}" srcOrd="1" destOrd="0" presId="urn:microsoft.com/office/officeart/2018/5/layout/CenteredIconLabelDescriptionList"/>
    <dgm:cxn modelId="{921CC930-BF61-4A85-BBF5-8C01AA9CC933}" type="presParOf" srcId="{3F609460-4992-4CBB-B1C7-E5A6E57A6421}" destId="{1A23E20E-5A34-4BFA-8F11-557C972039FC}" srcOrd="2" destOrd="0" presId="urn:microsoft.com/office/officeart/2018/5/layout/CenteredIconLabelDescriptionList"/>
    <dgm:cxn modelId="{977237C8-6A4A-48AD-B109-1B9FF14F328C}" type="presParOf" srcId="{3F609460-4992-4CBB-B1C7-E5A6E57A6421}" destId="{A6A45D72-A9EE-4BB9-A0B3-57E84FD2ABA8}" srcOrd="3" destOrd="0" presId="urn:microsoft.com/office/officeart/2018/5/layout/CenteredIconLabelDescriptionList"/>
    <dgm:cxn modelId="{50C6BC72-2BC7-4795-B8B6-07A2CDD31920}" type="presParOf" srcId="{3F609460-4992-4CBB-B1C7-E5A6E57A6421}" destId="{AFE843AB-8A0E-49AD-B766-A4FB1BDCD12B}" srcOrd="4" destOrd="0" presId="urn:microsoft.com/office/officeart/2018/5/layout/CenteredIconLabelDescriptionList"/>
    <dgm:cxn modelId="{DBFD828B-3A99-4E63-A27C-20FBF1479BDD}" type="presParOf" srcId="{6AF39FF8-47D9-49AA-966D-A83086DA5755}" destId="{46092687-FE99-4BF6-9093-A45C040C3771}" srcOrd="3" destOrd="0" presId="urn:microsoft.com/office/officeart/2018/5/layout/CenteredIconLabelDescriptionList"/>
    <dgm:cxn modelId="{801C32C0-E334-4CAA-992E-A822EA065C61}" type="presParOf" srcId="{6AF39FF8-47D9-49AA-966D-A83086DA5755}" destId="{47454782-8EC5-4796-84D1-C306379E4F5F}" srcOrd="4" destOrd="0" presId="urn:microsoft.com/office/officeart/2018/5/layout/CenteredIconLabelDescriptionList"/>
    <dgm:cxn modelId="{FBFCCEAB-39E9-470C-8251-2E6FF9675C23}" type="presParOf" srcId="{47454782-8EC5-4796-84D1-C306379E4F5F}" destId="{931DD085-43D8-4282-AAE3-2630C80E65B4}" srcOrd="0" destOrd="0" presId="urn:microsoft.com/office/officeart/2018/5/layout/CenteredIconLabelDescriptionList"/>
    <dgm:cxn modelId="{26559979-2AEE-4C6C-BBD0-6877ABE83C3E}" type="presParOf" srcId="{47454782-8EC5-4796-84D1-C306379E4F5F}" destId="{5C11D894-211D-4A81-82BB-48A3DE65E4B4}" srcOrd="1" destOrd="0" presId="urn:microsoft.com/office/officeart/2018/5/layout/CenteredIconLabelDescriptionList"/>
    <dgm:cxn modelId="{CBC1F007-7CD3-444C-8B1B-5584F3D038CD}" type="presParOf" srcId="{47454782-8EC5-4796-84D1-C306379E4F5F}" destId="{D49FDA3F-E96A-48EC-8DA1-56251192BFED}" srcOrd="2" destOrd="0" presId="urn:microsoft.com/office/officeart/2018/5/layout/CenteredIconLabelDescriptionList"/>
    <dgm:cxn modelId="{64DAC973-9D29-408B-A248-3BF14119B3C9}" type="presParOf" srcId="{47454782-8EC5-4796-84D1-C306379E4F5F}" destId="{346ADC37-0161-417C-809F-2EC740475CFA}" srcOrd="3" destOrd="0" presId="urn:microsoft.com/office/officeart/2018/5/layout/CenteredIconLabelDescriptionList"/>
    <dgm:cxn modelId="{B37B4D39-C895-4ECD-9D29-3978AA828BC1}" type="presParOf" srcId="{47454782-8EC5-4796-84D1-C306379E4F5F}" destId="{AD62B4A4-872C-4759-A4CF-C368039ADF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1A066BF7-810B-498E-9B71-4BE604C35145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9252A2D7-ECD4-458F-B2BB-B6333EF341C4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577C89B-FE67-4FD5-B67B-A9D2B5CF35FB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7DB892B2-0E0D-420C-B451-7722D28313F7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76A5E238-62E3-48E2-B973-3966EC01419B}" type="par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57E74-8057-48DE-912E-464E4AAA827D}">
      <dsp:nvSpPr>
        <dsp:cNvPr id="0" name=""/>
        <dsp:cNvSpPr/>
      </dsp:nvSpPr>
      <dsp:spPr>
        <a:xfrm>
          <a:off x="71312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C74A3A-AE69-40BC-BA07-811BAF4B0959}">
      <dsp:nvSpPr>
        <dsp:cNvPr id="0" name=""/>
        <dsp:cNvSpPr/>
      </dsp:nvSpPr>
      <dsp:spPr>
        <a:xfrm>
          <a:off x="4267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Análise</a:t>
          </a:r>
        </a:p>
      </dsp:txBody>
      <dsp:txXfrm>
        <a:off x="4267" y="2206268"/>
        <a:ext cx="2181093" cy="327164"/>
      </dsp:txXfrm>
    </dsp:sp>
    <dsp:sp modelId="{A4433C94-6E4E-405C-AE9F-26764847360D}">
      <dsp:nvSpPr>
        <dsp:cNvPr id="0" name=""/>
        <dsp:cNvSpPr/>
      </dsp:nvSpPr>
      <dsp:spPr>
        <a:xfrm>
          <a:off x="4267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89C4-F6D6-47B8-A77B-785B366EEC7E}">
      <dsp:nvSpPr>
        <dsp:cNvPr id="0" name=""/>
        <dsp:cNvSpPr/>
      </dsp:nvSpPr>
      <dsp:spPr>
        <a:xfrm>
          <a:off x="3275908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23E20E-5A34-4BFA-8F11-557C972039FC}">
      <dsp:nvSpPr>
        <dsp:cNvPr id="0" name=""/>
        <dsp:cNvSpPr/>
      </dsp:nvSpPr>
      <dsp:spPr>
        <a:xfrm>
          <a:off x="2567053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Projeto</a:t>
          </a:r>
        </a:p>
      </dsp:txBody>
      <dsp:txXfrm>
        <a:off x="2567053" y="2206268"/>
        <a:ext cx="2181093" cy="327164"/>
      </dsp:txXfrm>
    </dsp:sp>
    <dsp:sp modelId="{AFE843AB-8A0E-49AD-B766-A4FB1BDCD12B}">
      <dsp:nvSpPr>
        <dsp:cNvPr id="0" name=""/>
        <dsp:cNvSpPr/>
      </dsp:nvSpPr>
      <dsp:spPr>
        <a:xfrm>
          <a:off x="2567053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D085-43D8-4282-AAE3-2630C80E65B4}">
      <dsp:nvSpPr>
        <dsp:cNvPr id="0" name=""/>
        <dsp:cNvSpPr/>
      </dsp:nvSpPr>
      <dsp:spPr>
        <a:xfrm>
          <a:off x="583869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9FDA3F-E96A-48EC-8DA1-56251192BFED}">
      <dsp:nvSpPr>
        <dsp:cNvPr id="0" name=""/>
        <dsp:cNvSpPr/>
      </dsp:nvSpPr>
      <dsp:spPr>
        <a:xfrm>
          <a:off x="5129838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Implementação</a:t>
          </a:r>
        </a:p>
      </dsp:txBody>
      <dsp:txXfrm>
        <a:off x="5129838" y="2206268"/>
        <a:ext cx="2181093" cy="327164"/>
      </dsp:txXfrm>
    </dsp:sp>
    <dsp:sp modelId="{AD62B4A4-872C-4759-A4CF-C368039ADF17}">
      <dsp:nvSpPr>
        <dsp:cNvPr id="0" name=""/>
        <dsp:cNvSpPr/>
      </dsp:nvSpPr>
      <dsp:spPr>
        <a:xfrm>
          <a:off x="5129838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9D3D1FA-A0C8-41F4-A2C1-292FCEB251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A3E8E0-9BF4-47CD-803C-37D8507D94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CFC71-F865-48AC-B7E4-53DE3FAA9F3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DFE1FB7-9BFF-494C-8FB3-95A83AD449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903A1D-8056-4DB4-A5FD-CF16BFDFC1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FC551-7EAE-46A9-A420-C37F778D65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750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BBEDE-81DC-445B-AE5C-7B4620CF91B4}" type="datetimeFigureOut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D7CEB-968B-430F-857E-428F31D6B91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041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2961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5126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277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6653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672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6E3CE-BE2A-4B4B-B786-18270E557415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841A87-6647-4EEA-A413-3E031D29095D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07F8DE-4813-4815-8A42-C1BD6DD3FCE1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69EF8C-29ED-4289-854B-19CD22E02BD2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CEFD74-C605-4273-87FC-91E0D2522235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BD0FA5-C617-4553-A39A-7D26CB048611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635EB7-EF54-4FEE-AC19-8C5848058E35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C970CE-C714-48F2-BF18-30068085C424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C71AB-D434-4A32-A6A1-CEBB196455BA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C183FD-86C6-48B3-8A1B-C1E0D03332BE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0BB30-9E83-4464-96F4-75CF8A8409AE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D8F0D9E6-AAD5-457D-86A7-4A9140761586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Plano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73" y="1298448"/>
            <a:ext cx="3840164" cy="3255264"/>
          </a:xfrm>
        </p:spPr>
        <p:txBody>
          <a:bodyPr rtlCol="0">
            <a:normAutofit/>
          </a:bodyPr>
          <a:lstStyle/>
          <a:p>
            <a:pPr rtl="0"/>
            <a:r>
              <a:rPr lang="pt-BR" sz="4800" dirty="0"/>
              <a:t>Arquitetura de </a:t>
            </a:r>
            <a:r>
              <a:rPr lang="pt-BR" sz="4800" dirty="0" err="1"/>
              <a:t>Microsserviços</a:t>
            </a:r>
            <a:endParaRPr lang="pt-BR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dirty="0"/>
              <a:t>Uma abordagem de documentação e prova de conceito.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5" name="Imagem 4" descr="várias pessoas observando planta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Planejando o processo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 descr="Espaço reservado para o SmartArt do ícone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639016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Linha do Tempo de Trabalho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7" descr="Gráfico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895947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Pilares do Sucesso</a:t>
            </a:r>
          </a:p>
        </p:txBody>
      </p:sp>
      <p:pic>
        <p:nvPicPr>
          <p:cNvPr id="6" name="Imagem 5" descr="Mulher no escritório observando planta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Espaço Reservado para Conteúdo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641875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Trabalhando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 rtlCol="0">
            <a:normAutofit/>
          </a:bodyPr>
          <a:lstStyle/>
          <a:p>
            <a:r>
              <a:rPr lang="pt-BR" b="1" dirty="0"/>
              <a:t>Cirilo L. Xavier Junior</a:t>
            </a:r>
          </a:p>
          <a:p>
            <a:r>
              <a:rPr lang="pt-BR" b="1" dirty="0"/>
              <a:t>https://www.linkedin.com/in/cirilo-lourenco-xavier-junior/</a:t>
            </a:r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Arquitetura (design Quadro)</Template>
  <TotalTime>0</TotalTime>
  <Words>53</Words>
  <Application>Microsoft Office PowerPoint</Application>
  <PresentationFormat>Widescreen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Calibri</vt:lpstr>
      <vt:lpstr>Corbel</vt:lpstr>
      <vt:lpstr>Wingdings 2</vt:lpstr>
      <vt:lpstr>Quadro</vt:lpstr>
      <vt:lpstr>Arquitetura de Microsserviços</vt:lpstr>
      <vt:lpstr>Planejando o processo</vt:lpstr>
      <vt:lpstr>Linha do Tempo de Trabalho</vt:lpstr>
      <vt:lpstr>Pilares do Sucesso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2020-09-20T15:06:54Z</dcterms:created>
  <dcterms:modified xsi:type="dcterms:W3CDTF">2020-09-21T21:03:10Z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